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</p:sldMasterIdLst>
  <p:sldIdLst>
    <p:sldId id="256" r:id="rId2"/>
    <p:sldId id="257" r:id="rId3"/>
    <p:sldId id="261" r:id="rId4"/>
    <p:sldId id="262" r:id="rId5"/>
    <p:sldId id="259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7B0D48-CDC9-0E45-A248-0A49D352B0F1}" v="1395" dt="2025-01-21T16:51:41.169"/>
    <p1510:client id="{F797581E-FB40-064C-F034-655F3651A522}" v="33" dt="2025-01-21T13:54:06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933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63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11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0377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010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624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10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3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1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313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3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17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1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7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52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25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2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8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15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42295" y="1257301"/>
            <a:ext cx="7625365" cy="4343399"/>
          </a:xfrm>
        </p:spPr>
        <p:txBody>
          <a:bodyPr anchor="ctr">
            <a:normAutofit/>
          </a:bodyPr>
          <a:lstStyle/>
          <a:p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Noto Sans"/>
                <a:ea typeface="Noto Sans"/>
                <a:cs typeface="Noto Sans"/>
              </a:rPr>
              <a:t>Вклад людей в годы Великой Отечественной Войны</a:t>
            </a:r>
            <a:endParaRPr lang="ru-RU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521095" y="4855235"/>
            <a:ext cx="3667210" cy="2396066"/>
          </a:xfrm>
          <a:effectLst/>
        </p:spPr>
        <p:txBody>
          <a:bodyPr anchor="ctr">
            <a:normAutofit/>
          </a:bodyPr>
          <a:lstStyle/>
          <a:p>
            <a:pPr algn="l"/>
            <a:r>
              <a:rPr lang="ru-RU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Закаблукова</a:t>
            </a:r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АЭ, ИВТ - 1.1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0B3D2-8FF8-EDCE-D8A0-070FAB0B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76" y="408316"/>
            <a:ext cx="6538789" cy="1481150"/>
          </a:xfrm>
        </p:spPr>
        <p:txBody>
          <a:bodyPr>
            <a:normAutofit/>
          </a:bodyPr>
          <a:lstStyle/>
          <a:p>
            <a:pPr algn="l"/>
            <a:r>
              <a:rPr lang="ru-RU" sz="3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Воробьев</a:t>
            </a:r>
            <a:br>
              <a:rPr lang="ru-RU" sz="3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ru-RU" sz="3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Яков              (1913-2003)  </a:t>
            </a:r>
            <a:br>
              <a:rPr lang="ru-RU" sz="3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ru-RU" sz="32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Алексеевич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5FDBE-E0C4-D71B-BEA0-04DDCE75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88" y="1890988"/>
            <a:ext cx="7214524" cy="4608992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Командир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ведущий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хирург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операционно-перевязочного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взвода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хирург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медсанбата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  <a:endParaRPr lang="ru-RU" dirty="0"/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1942 – 1945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гг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воевал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Сталинградском</a:t>
            </a:r>
            <a:endParaRPr lang="ru-RU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77185" lvl="8" indent="0">
              <a:lnSpc>
                <a:spcPct val="110000"/>
              </a:lnSpc>
              <a:buNone/>
            </a:pPr>
            <a:r>
              <a:rPr lang="en-US" sz="23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   </a:t>
            </a:r>
            <a:r>
              <a:rPr lang="en-US" sz="2300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Южном</a:t>
            </a:r>
            <a:endParaRPr lang="en-US" sz="23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77185" lvl="8" indent="0">
              <a:lnSpc>
                <a:spcPct val="110000"/>
              </a:lnSpc>
              <a:buNone/>
            </a:pPr>
            <a:r>
              <a:rPr lang="en-US" sz="2300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   4-ом </a:t>
            </a:r>
            <a:r>
              <a:rPr lang="en-US" sz="2300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Украинском</a:t>
            </a:r>
            <a:endParaRPr lang="en-US" sz="23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77185" lvl="8" indent="0">
              <a:lnSpc>
                <a:spcPct val="110000"/>
              </a:lnSpc>
              <a:buNone/>
            </a:pPr>
            <a:r>
              <a:rPr lang="en-US" sz="2300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фронтах</a:t>
            </a:r>
            <a:r>
              <a:rPr lang="en-US" sz="23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5" name="Объект 4" descr="Изображение выглядит как Человеческое лицо, одежда, человек, военная фор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FB5898D-C224-B679-ED58-4EACC3C3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85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66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0B3D2-8FF8-EDCE-D8A0-070FAB0B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ru-R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Воробьев Яков Алексеевич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3" name="Рисунок 2" descr="Изображение выглядит как металл, золото, Медаль, бронз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3BBBF45-CA7C-D075-C43F-B4E3A8A33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123" y="643467"/>
            <a:ext cx="1502621" cy="26246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5BBF26-FBB0-7803-EED7-0C45CF49E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417" y="3259184"/>
            <a:ext cx="1882032" cy="312787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5FDBE-E0C4-D71B-BEA0-04DDCE75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2286000"/>
            <a:ext cx="5978072" cy="3477088"/>
          </a:xfrm>
        </p:spPr>
        <p:txBody>
          <a:bodyPr anchor="ctr">
            <a:normAutofit/>
          </a:bodyPr>
          <a:lstStyle/>
          <a:p>
            <a:pPr indent="-305435">
              <a:lnSpc>
                <a:spcPct val="100000"/>
              </a:lnSpc>
            </a:pP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Награжден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медалями</a:t>
            </a:r>
            <a:r>
              <a:rPr lang="en-US" b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lnSpc>
                <a:spcPct val="100000"/>
              </a:lnSpc>
              <a:buNone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  "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оборону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Сталинграда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", 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lnSpc>
                <a:spcPct val="100000"/>
              </a:lnSpc>
              <a:buNone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  "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победу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над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Германией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в ВОВ 1941 – 1945 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гг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25423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50B3D2-8FF8-EDCE-D8A0-070FAB0B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ru-R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Воробьев Яков Алексеевич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F5FDBE-E0C4-D71B-BEA0-04DDCE754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/>
          </a:bodyPr>
          <a:lstStyle/>
          <a:p>
            <a:pPr indent="-305435">
              <a:lnSpc>
                <a:spcPct val="100000"/>
              </a:lnSpc>
            </a:pP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Награжден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b="1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орденами</a:t>
            </a:r>
            <a:r>
              <a:rPr lang="en-US" b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endParaRPr lang="ru-RU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lnSpc>
                <a:spcPct val="100000"/>
              </a:lnSpc>
              <a:buNone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Отечественной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войны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I и II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степени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, 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37465" indent="0">
              <a:lnSpc>
                <a:spcPct val="100000"/>
              </a:lnSpc>
              <a:buNone/>
            </a:pP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  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Красной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Звезды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символ, эмблема, эмаль, искусство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28BBA812-9C44-ECC9-5EAD-C7719CC68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031" y="517495"/>
            <a:ext cx="4627818" cy="3151517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имвол, эмблема, наши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DA9D1AC-1046-6FC2-BC1A-F78164EE0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6006" y="3433852"/>
            <a:ext cx="3055264" cy="28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ACF4-D43A-CA6C-24BB-F6EAA24E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6740072" cy="1505804"/>
          </a:xfrm>
        </p:spPr>
        <p:txBody>
          <a:bodyPr>
            <a:normAutofit fontScale="90000"/>
          </a:bodyPr>
          <a:lstStyle/>
          <a:p>
            <a:pPr algn="r"/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Мельников </a:t>
            </a:r>
            <a:b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ru-RU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(1908-2000)          Николай </a:t>
            </a:r>
            <a:b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Николаевич</a:t>
            </a:r>
          </a:p>
        </p:txBody>
      </p:sp>
      <p:pic>
        <p:nvPicPr>
          <p:cNvPr id="5" name="Объект 4" descr="Изображение выглядит как Человеческое лицо, человек, галстук, очки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0D1688E-3B5A-7AED-B67B-5E2DB3C5EC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20" r="7920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CB4992-A4B8-4589-E7CF-6F96709A0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90" y="2286000"/>
            <a:ext cx="7013241" cy="4282220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Под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его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руководством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было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организовано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производство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дуста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,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различных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антисептиков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для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деревянных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деталей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самолетов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7743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8CACF4-D43A-CA6C-24BB-F6EAA24EF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6740072" cy="1505804"/>
          </a:xfrm>
        </p:spPr>
        <p:txBody>
          <a:bodyPr>
            <a:normAutofit/>
          </a:bodyPr>
          <a:lstStyle/>
          <a:p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Мельников Николай </a:t>
            </a:r>
            <a:b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</a:br>
            <a:r>
              <a:rPr lang="ru-RU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Николаевич</a:t>
            </a:r>
            <a:endParaRPr lang="ru-R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0CB4992-A4B8-4589-E7CF-6F96709A0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90" y="2286000"/>
            <a:ext cx="7013241" cy="4282220"/>
          </a:xfrm>
        </p:spPr>
        <p:txBody>
          <a:bodyPr anchor="ctr">
            <a:normAutofit/>
          </a:bodyPr>
          <a:lstStyle/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1968 -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награжден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орденом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Ленина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1977 -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орденом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Трудового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Красного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Знамени</a:t>
            </a:r>
            <a:endParaRPr lang="en-US" dirty="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1984 -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орленом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Дружбы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народов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за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успехи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создании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химических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средств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защиты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растений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и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развития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этой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отрасли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в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стране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3" name="Рисунок 2" descr="Изображение выглядит как эмблема, нашивка, символ, Медал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FBEE935-411B-CE6B-5211-23DDF04CD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35" y="400679"/>
            <a:ext cx="2666753" cy="2633933"/>
          </a:xfrm>
          <a:prstGeom prst="rect">
            <a:avLst/>
          </a:prstGeom>
        </p:spPr>
      </p:pic>
      <p:pic>
        <p:nvPicPr>
          <p:cNvPr id="4" name="Рисунок 3" descr="Изображение выглядит как эмблема, нашивка, символ, герб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3BDE6995-86F3-2F98-32BF-7B8B0A5FF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74" y="2040147"/>
            <a:ext cx="4762500" cy="2781300"/>
          </a:xfrm>
          <a:prstGeom prst="rect">
            <a:avLst/>
          </a:prstGeom>
        </p:spPr>
      </p:pic>
      <p:pic>
        <p:nvPicPr>
          <p:cNvPr id="6" name="Рисунок 5" descr="Изображение выглядит как символ, эмблема, наши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062586F-3DFA-37B8-A260-3E962554B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64" y="3691745"/>
            <a:ext cx="1511038" cy="267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E1EA37-1A02-35F7-CB8D-FCACBDC25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240" y="4817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Труженики тыла</a:t>
            </a:r>
          </a:p>
        </p:txBody>
      </p:sp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0DE7FEEF-A6FD-8F17-F4E5-C7DA4E21483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Человеческое лицо, зарисовка, портрет, женщи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E5E26E13-990F-1F62-1989-4B6A3B9B5D2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rcRect r="-1" b="24935"/>
          <a:stretch/>
        </p:blipFill>
        <p:spPr>
          <a:xfrm>
            <a:off x="4500113" y="695325"/>
            <a:ext cx="3181350" cy="3525838"/>
          </a:xfrm>
          <a:prstGeom prst="rect">
            <a:avLst/>
          </a:prstGeom>
        </p:spPr>
      </p:pic>
      <p:pic>
        <p:nvPicPr>
          <p:cNvPr id="5" name="Рисунок 4" descr="Изображение выглядит как Человеческое лицо, портрет, человек, зарисо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721258-F4F1-786B-F51D-A21A551A20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76" r="-2" b="26074"/>
          <a:stretch/>
        </p:blipFill>
        <p:spPr>
          <a:xfrm>
            <a:off x="1169348" y="695008"/>
            <a:ext cx="3182112" cy="3525671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Человеческое лицо, портрет, зарисовк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CD3F4E5A-1D96-1CFD-38EE-DF42454510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085" r="4" b="17839"/>
          <a:stretch/>
        </p:blipFill>
        <p:spPr>
          <a:xfrm>
            <a:off x="7828453" y="695008"/>
            <a:ext cx="3182112" cy="35256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4B71C8-92DC-A682-3434-73049F257C53}"/>
              </a:ext>
            </a:extLst>
          </p:cNvPr>
          <p:cNvSpPr txBox="1"/>
          <p:nvPr/>
        </p:nvSpPr>
        <p:spPr>
          <a:xfrm>
            <a:off x="8063451" y="4465517"/>
            <a:ext cx="2714625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2000" b="1" err="1"/>
              <a:t>Мазикова</a:t>
            </a:r>
            <a:r>
              <a:rPr lang="ru-RU" sz="2000" b="1" dirty="0"/>
              <a:t> Евдокия </a:t>
            </a:r>
            <a:r>
              <a:rPr lang="ru-RU" sz="2000" b="1"/>
              <a:t>Ивановна</a:t>
            </a:r>
          </a:p>
          <a:p>
            <a:pPr algn="ctr"/>
            <a:r>
              <a:rPr lang="ru-RU" dirty="0"/>
              <a:t>Разнорабочая в колхозе </a:t>
            </a:r>
            <a:r>
              <a:rPr lang="ru-RU"/>
              <a:t>"Заря Коммунизма"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F1031-B442-1313-84D1-6A193AD71909}"/>
              </a:ext>
            </a:extLst>
          </p:cNvPr>
          <p:cNvSpPr txBox="1"/>
          <p:nvPr/>
        </p:nvSpPr>
        <p:spPr>
          <a:xfrm>
            <a:off x="1353268" y="4461024"/>
            <a:ext cx="28098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 dirty="0"/>
              <a:t>Крапивная Александра </a:t>
            </a:r>
            <a:r>
              <a:rPr lang="ru-RU" b="1"/>
              <a:t>Федоровна</a:t>
            </a:r>
          </a:p>
          <a:p>
            <a:pPr algn="ctr"/>
            <a:r>
              <a:rPr lang="ru-RU" dirty="0"/>
              <a:t>Разнорабочая в колхозе </a:t>
            </a:r>
            <a:r>
              <a:rPr lang="ru-RU"/>
              <a:t>"Заря Коммунизма"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25F83-3E98-2220-3251-ECC1B7BBE92D}"/>
              </a:ext>
            </a:extLst>
          </p:cNvPr>
          <p:cNvSpPr txBox="1"/>
          <p:nvPr/>
        </p:nvSpPr>
        <p:spPr>
          <a:xfrm>
            <a:off x="4891896" y="4465517"/>
            <a:ext cx="238125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b="1" err="1"/>
              <a:t>Завальская</a:t>
            </a:r>
            <a:r>
              <a:rPr lang="ru-RU" b="1" dirty="0"/>
              <a:t> Матрена Кузьминична</a:t>
            </a:r>
            <a:endParaRPr lang="ru-RU"/>
          </a:p>
          <a:p>
            <a:pPr algn="ctr"/>
            <a:r>
              <a:rPr lang="ru-RU" dirty="0"/>
              <a:t>Заправщица на </a:t>
            </a:r>
            <a:r>
              <a:rPr lang="ru-RU"/>
              <a:t>быках в колхозе "Красное знамя"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562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1B9AF9-3D62-F701-FDA9-0381E0C14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Спасибо за внимание!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8350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Bodoni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SlateVTI</vt:lpstr>
      <vt:lpstr>Вклад людей в годы Великой Отечественной Войны</vt:lpstr>
      <vt:lpstr>Воробьев Яков              (1913-2003)   Алексеевич</vt:lpstr>
      <vt:lpstr>Воробьев Яков Алексеевич</vt:lpstr>
      <vt:lpstr>Воробьев Яков Алексеевич</vt:lpstr>
      <vt:lpstr>Мельников  (1908-2000)          Николай  Николаевич</vt:lpstr>
      <vt:lpstr>Мельников Николай  Николаевич</vt:lpstr>
      <vt:lpstr>Труженики тыла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322</cp:revision>
  <dcterms:created xsi:type="dcterms:W3CDTF">2025-01-21T12:01:46Z</dcterms:created>
  <dcterms:modified xsi:type="dcterms:W3CDTF">2025-01-21T16:52:41Z</dcterms:modified>
</cp:coreProperties>
</file>